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59"/>
    <p:restoredTop sz="94728"/>
  </p:normalViewPr>
  <p:slideViewPr>
    <p:cSldViewPr snapToGrid="0">
      <p:cViewPr varScale="1">
        <p:scale>
          <a:sx n="77" d="100"/>
          <a:sy n="77" d="100"/>
        </p:scale>
        <p:origin x="1576"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645980" y="208852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45980" y="476688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6918447" y="2163604"/>
            <a:ext cx="1657633" cy="2352721"/>
            <a:chOff x="3655893" y="2192327"/>
            <a:chExt cx="1657633" cy="2352721"/>
          </a:xfrm>
        </p:grpSpPr>
        <p:sp>
          <p:nvSpPr>
            <p:cNvPr id="58" name="Shape 535">
              <a:extLst>
                <a:ext uri="{FF2B5EF4-FFF2-40B4-BE49-F238E27FC236}">
                  <a16:creationId xmlns:a16="http://schemas.microsoft.com/office/drawing/2014/main" id="{C88F32DC-A211-4105-97A8-D9DACB04DE96}"/>
                </a:ext>
              </a:extLst>
            </p:cNvPr>
            <p:cNvSpPr/>
            <p:nvPr/>
          </p:nvSpPr>
          <p:spPr>
            <a:xfrm>
              <a:off x="3655893" y="3888458"/>
              <a:ext cx="1627967"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36" name="Picture 35">
              <a:extLst>
                <a:ext uri="{FF2B5EF4-FFF2-40B4-BE49-F238E27FC236}">
                  <a16:creationId xmlns:a16="http://schemas.microsoft.com/office/drawing/2014/main" id="{41783071-B071-CC49-AE52-9A0F6B34AEF7}"/>
                </a:ext>
              </a:extLst>
            </p:cNvPr>
            <p:cNvPicPr>
              <a:picLocks noChangeAspect="1"/>
            </p:cNvPicPr>
            <p:nvPr/>
          </p:nvPicPr>
          <p:blipFill>
            <a:blip r:embed="rId3"/>
            <a:stretch>
              <a:fillRect/>
            </a:stretch>
          </p:blipFill>
          <p:spPr>
            <a:xfrm>
              <a:off x="3694118" y="2229620"/>
              <a:ext cx="399011" cy="365760"/>
            </a:xfrm>
            <a:prstGeom prst="rect">
              <a:avLst/>
            </a:prstGeom>
          </p:spPr>
        </p:pic>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4"/>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5"/>
            <a:stretch>
              <a:fillRect/>
            </a:stretch>
          </p:blipFill>
          <p:spPr>
            <a:xfrm>
              <a:off x="3694118" y="4852689"/>
              <a:ext cx="406899" cy="365760"/>
            </a:xfrm>
            <a:prstGeom prst="rect">
              <a:avLst/>
            </a:prstGeom>
          </p:spPr>
        </p:pic>
      </p:grpSp>
      <p:grpSp>
        <p:nvGrpSpPr>
          <p:cNvPr id="44" name="Group 43">
            <a:extLst>
              <a:ext uri="{FF2B5EF4-FFF2-40B4-BE49-F238E27FC236}">
                <a16:creationId xmlns:a16="http://schemas.microsoft.com/office/drawing/2014/main" id="{EAD47E42-C0F0-F642-B9D1-3F1461B31BCB}"/>
              </a:ext>
            </a:extLst>
          </p:cNvPr>
          <p:cNvGrpSpPr/>
          <p:nvPr/>
        </p:nvGrpSpPr>
        <p:grpSpPr>
          <a:xfrm>
            <a:off x="6918447" y="4781853"/>
            <a:ext cx="1657633" cy="2078329"/>
            <a:chOff x="6918447" y="2171943"/>
            <a:chExt cx="1657633" cy="2078329"/>
          </a:xfrm>
        </p:grpSpPr>
        <p:sp>
          <p:nvSpPr>
            <p:cNvPr id="46" name="Shape 535">
              <a:extLst>
                <a:ext uri="{FF2B5EF4-FFF2-40B4-BE49-F238E27FC236}">
                  <a16:creationId xmlns:a16="http://schemas.microsoft.com/office/drawing/2014/main" id="{FD72CDA2-5150-D246-96C2-43563813E3A4}"/>
                </a:ext>
              </a:extLst>
            </p:cNvPr>
            <p:cNvSpPr/>
            <p:nvPr/>
          </p:nvSpPr>
          <p:spPr>
            <a:xfrm>
              <a:off x="7027883" y="3870681"/>
              <a:ext cx="1518531"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nvGrpSpPr>
            <p:cNvPr id="50" name="Group 49">
              <a:extLst>
                <a:ext uri="{FF2B5EF4-FFF2-40B4-BE49-F238E27FC236}">
                  <a16:creationId xmlns:a16="http://schemas.microsoft.com/office/drawing/2014/main" id="{7BAC3836-8935-134A-B01E-7CAC64A3AD2F}"/>
                </a:ext>
              </a:extLst>
            </p:cNvPr>
            <p:cNvGrpSpPr/>
            <p:nvPr/>
          </p:nvGrpSpPr>
          <p:grpSpPr>
            <a:xfrm>
              <a:off x="6918447" y="2171943"/>
              <a:ext cx="1657633" cy="1698738"/>
              <a:chOff x="312431" y="4860217"/>
              <a:chExt cx="1657633" cy="1698738"/>
            </a:xfrm>
          </p:grpSpPr>
          <p:sp>
            <p:nvSpPr>
              <p:cNvPr id="51" name="Rounded Rectangle 37">
                <a:extLst>
                  <a:ext uri="{FF2B5EF4-FFF2-40B4-BE49-F238E27FC236}">
                    <a16:creationId xmlns:a16="http://schemas.microsoft.com/office/drawing/2014/main" id="{6E6EE40B-1C63-1648-A842-E7C4F08DDD2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4" name="Shape 535">
                <a:extLst>
                  <a:ext uri="{FF2B5EF4-FFF2-40B4-BE49-F238E27FC236}">
                    <a16:creationId xmlns:a16="http://schemas.microsoft.com/office/drawing/2014/main" id="{E7FE4B97-D96F-F040-BA61-86B9EEEB47D0}"/>
                  </a:ext>
                </a:extLst>
              </p:cNvPr>
              <p:cNvSpPr/>
              <p:nvPr/>
            </p:nvSpPr>
            <p:spPr>
              <a:xfrm>
                <a:off x="731304" y="486021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TBD.</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455836" y="5009628"/>
            <a:ext cx="1025922" cy="974565"/>
            <a:chOff x="3562050" y="4999350"/>
            <a:chExt cx="102592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562050" y="5727694"/>
              <a:ext cx="10259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GATEWAY </a:t>
              </a:r>
            </a:p>
            <a:p>
              <a:pPr lvl="0">
                <a:defRPr sz="1800" b="0">
                  <a:solidFill>
                    <a:srgbClr val="000000"/>
                  </a:solidFill>
                </a:defRPr>
              </a:pPr>
              <a:r>
                <a:rPr lang="en-US" sz="800" b="1" dirty="0">
                  <a:solidFill>
                    <a:srgbClr val="4277BB"/>
                  </a:solidFill>
                </a:rPr>
                <a:t>INSTANCE</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Power virtual server instance.</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6059</Words>
  <Application>Microsoft Macintosh PowerPoint</Application>
  <PresentationFormat>Custom</PresentationFormat>
  <Paragraphs>1025</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2020-01-20T14:32:15Z</dcterms:modified>
  <cp:category/>
</cp:coreProperties>
</file>